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282" r:id="rId6"/>
  </p:sldIdLst>
  <p:sldSz cx="6858000" cy="9906000" type="A4"/>
  <p:notesSz cx="6858000" cy="9144000"/>
  <p:embeddedFontLst>
    <p:embeddedFont>
      <p:font typeface="KBH" panose="020B0604020202020204" charset="0"/>
      <p:regular r:id="rId9"/>
      <p:bold r:id="rId10"/>
      <p:italic r:id="rId11"/>
      <p:boldItalic r:id="rId12"/>
    </p:embeddedFont>
    <p:embeddedFont>
      <p:font typeface="KBH Black" panose="020B0604020202020204" charset="0"/>
      <p:bold r:id="rId13"/>
      <p:boldItalic r:id="rId14"/>
    </p:embeddedFont>
    <p:embeddedFont>
      <p:font typeface="KBH Medium" panose="020B0604020202020204" charset="0"/>
      <p:regular r:id="rId15"/>
      <p:italic r:id="rId16"/>
    </p:embeddedFont>
    <p:embeddedFont>
      <p:font typeface="KBH Tekst" panose="020B0604020202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7" autoAdjust="0"/>
    <p:restoredTop sz="93969" autoAdjust="0"/>
  </p:normalViewPr>
  <p:slideViewPr>
    <p:cSldViewPr snapToGrid="0" showGuides="1">
      <p:cViewPr varScale="1">
        <p:scale>
          <a:sx n="48" d="100"/>
          <a:sy n="48" d="100"/>
        </p:scale>
        <p:origin x="156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j Lind Christensen" userId="7cfdf409-815e-4475-bfec-0b7165f91185" providerId="ADAL" clId="{3499367E-1280-4ED9-BEC2-53C8E449DA50}"/>
    <pc:docChg chg="modSld">
      <pc:chgData name="Nikolaj Lind Christensen" userId="7cfdf409-815e-4475-bfec-0b7165f91185" providerId="ADAL" clId="{3499367E-1280-4ED9-BEC2-53C8E449DA50}" dt="2021-11-17T12:40:57.455" v="1" actId="688"/>
      <pc:docMkLst>
        <pc:docMk/>
      </pc:docMkLst>
      <pc:sldChg chg="modSp mod">
        <pc:chgData name="Nikolaj Lind Christensen" userId="7cfdf409-815e-4475-bfec-0b7165f91185" providerId="ADAL" clId="{3499367E-1280-4ED9-BEC2-53C8E449DA50}" dt="2021-11-17T12:40:57.455" v="1" actId="688"/>
        <pc:sldMkLst>
          <pc:docMk/>
          <pc:sldMk cId="2859021522" sldId="282"/>
        </pc:sldMkLst>
        <pc:spChg chg="mod">
          <ac:chgData name="Nikolaj Lind Christensen" userId="7cfdf409-815e-4475-bfec-0b7165f91185" providerId="ADAL" clId="{3499367E-1280-4ED9-BEC2-53C8E449DA50}" dt="2021-11-17T12:40:57.455" v="1" actId="688"/>
          <ac:spMkLst>
            <pc:docMk/>
            <pc:sldMk cId="2859021522" sldId="282"/>
            <ac:spMk id="7" creationId="{97DF343B-F75D-4EA1-AB94-E63646FE2A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22/04/2024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1"/>
            <a:ext cx="3833740" cy="4342649"/>
          </a:xfrm>
        </p:spPr>
        <p:txBody>
          <a:bodyPr anchor="b" anchorCtr="0">
            <a:normAutofit/>
          </a:bodyPr>
          <a:lstStyle>
            <a:lvl1pPr algn="l">
              <a:defRPr sz="405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3661163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defRPr sz="1350"/>
            </a:lvl1pPr>
            <a:lvl2pPr marL="349151" indent="-129481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buFont typeface="+mj-lt"/>
              <a:buAutoNum type="arabicPeriod"/>
              <a:defRPr sz="1350">
                <a:solidFill>
                  <a:schemeClr val="bg1"/>
                </a:solidFill>
              </a:defRPr>
            </a:lvl1pPr>
            <a:lvl2pPr marL="348300" indent="-1296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799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5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3964726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1371773"/>
            <a:ext cx="6048001" cy="6252847"/>
          </a:xfrm>
        </p:spPr>
        <p:txBody>
          <a:bodyPr>
            <a:normAutofit/>
          </a:bodyPr>
          <a:lstStyle>
            <a:lvl1pPr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6" y="1040000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0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5205238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8"/>
            <a:ext cx="1882374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885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2922862" cy="5699578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955" indent="-100906">
              <a:defRPr sz="675">
                <a:latin typeface="KBH Tekst" panose="00000500000000000000" pitchFamily="2" charset="0"/>
              </a:defRPr>
            </a:lvl2pPr>
            <a:lvl3pPr marL="306289" indent="-91976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7" y="3166800"/>
            <a:ext cx="2922863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5" y="448250"/>
            <a:ext cx="1350987" cy="26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58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0" y="448250"/>
            <a:ext cx="2304896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6" y="3166799"/>
            <a:ext cx="1360294" cy="57043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3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6" y="3166801"/>
            <a:ext cx="188122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6" y="6278999"/>
            <a:ext cx="1881224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0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0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5" y="3166801"/>
            <a:ext cx="1360395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5" y="6278999"/>
            <a:ext cx="1360395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5" y="3166801"/>
            <a:ext cx="136029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5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1109385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</p:spTree>
    <p:extLst>
      <p:ext uri="{BB962C8B-B14F-4D97-AF65-F5344CB8AC3E}">
        <p14:creationId xmlns:p14="http://schemas.microsoft.com/office/powerpoint/2010/main" val="3039396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1"/>
            <a:ext cx="3833740" cy="4342649"/>
          </a:xfrm>
        </p:spPr>
        <p:txBody>
          <a:bodyPr anchor="b" anchorCtr="0">
            <a:normAutofit/>
          </a:bodyPr>
          <a:lstStyle>
            <a:lvl1pPr algn="l">
              <a:defRPr sz="405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61164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defRPr sz="1350"/>
            </a:lvl1pPr>
            <a:lvl2pPr marL="349151" indent="-129481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buFont typeface="+mj-lt"/>
              <a:buAutoNum type="arabicPeriod"/>
              <a:defRPr sz="1350">
                <a:solidFill>
                  <a:schemeClr val="bg1"/>
                </a:solidFill>
              </a:defRPr>
            </a:lvl1pPr>
            <a:lvl2pPr marL="348300" indent="-1296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799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5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3964726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1371773"/>
            <a:ext cx="6048001" cy="6252847"/>
          </a:xfrm>
        </p:spPr>
        <p:txBody>
          <a:bodyPr>
            <a:normAutofit/>
          </a:bodyPr>
          <a:lstStyle>
            <a:lvl1pPr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6" y="1040000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0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5205238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8"/>
            <a:ext cx="1882374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885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2922862" cy="5699578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955" indent="-100906">
              <a:defRPr sz="675">
                <a:latin typeface="KBH Tekst" panose="00000500000000000000" pitchFamily="2" charset="0"/>
              </a:defRPr>
            </a:lvl2pPr>
            <a:lvl3pPr marL="306289" indent="-91976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7" y="3166800"/>
            <a:ext cx="2922863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5" y="448250"/>
            <a:ext cx="1350987" cy="26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58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‹#›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0" y="448250"/>
            <a:ext cx="2304896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6" y="3166799"/>
            <a:ext cx="1360294" cy="57043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3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6" y="3166801"/>
            <a:ext cx="188122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6" y="6278999"/>
            <a:ext cx="1881224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0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0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5" y="3166801"/>
            <a:ext cx="1360395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5" y="6278999"/>
            <a:ext cx="1360395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5" y="3166801"/>
            <a:ext cx="136029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5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5.xml"/><Relationship Id="rId47" Type="http://schemas.openxmlformats.org/officeDocument/2006/relationships/tags" Target="../tags/tag10.xml"/><Relationship Id="rId50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tags" Target="../tags/tag3.xml"/><Relationship Id="rId45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6.xml"/><Relationship Id="rId48" Type="http://schemas.openxmlformats.org/officeDocument/2006/relationships/tags" Target="../tags/tag1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1.xml"/><Relationship Id="rId46" Type="http://schemas.openxmlformats.org/officeDocument/2006/relationships/tags" Target="../tags/tag9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6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99" y="3166422"/>
            <a:ext cx="6048001" cy="5699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5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0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58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0" y="1040000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05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925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446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9676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24885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0093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35302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0511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4572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092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5613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6134625" y="3166422"/>
            <a:ext cx="318376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405000" y="1959002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50" r:id="rId4"/>
    <p:sldLayoutId id="2147483813" r:id="rId5"/>
    <p:sldLayoutId id="2147483777" r:id="rId6"/>
    <p:sldLayoutId id="2147483812" r:id="rId7"/>
    <p:sldLayoutId id="2147483778" r:id="rId8"/>
    <p:sldLayoutId id="2147483811" r:id="rId9"/>
    <p:sldLayoutId id="2147483786" r:id="rId10"/>
    <p:sldLayoutId id="2147483787" r:id="rId11"/>
    <p:sldLayoutId id="2147483788" r:id="rId12"/>
    <p:sldLayoutId id="2147483784" r:id="rId13"/>
    <p:sldLayoutId id="2147483780" r:id="rId14"/>
    <p:sldLayoutId id="2147483783" r:id="rId15"/>
    <p:sldLayoutId id="2147483756" r:id="rId16"/>
    <p:sldLayoutId id="2147483781" r:id="rId17"/>
    <p:sldLayoutId id="2147483779" r:id="rId18"/>
    <p:sldLayoutId id="2147483790" r:id="rId19"/>
    <p:sldLayoutId id="2147483791" r:id="rId20"/>
    <p:sldLayoutId id="2147483792" r:id="rId21"/>
    <p:sldLayoutId id="2147483793" r:id="rId22"/>
    <p:sldLayoutId id="2147483764" r:id="rId23"/>
    <p:sldLayoutId id="2147483794" r:id="rId24"/>
    <p:sldLayoutId id="2147483797" r:id="rId25"/>
    <p:sldLayoutId id="2147483796" r:id="rId26"/>
    <p:sldLayoutId id="2147483795" r:id="rId27"/>
    <p:sldLayoutId id="2147483798" r:id="rId28"/>
    <p:sldLayoutId id="2147483767" r:id="rId29"/>
    <p:sldLayoutId id="2147483768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</p:sldLayoutIdLst>
  <p:hf hdr="0" dt="0"/>
  <p:txStyles>
    <p:titleStyle>
      <a:lvl1pPr algn="l" defTabSz="514350" rtl="0" eaLnBrk="1" latinLnBrk="0" hangingPunct="1">
        <a:lnSpc>
          <a:spcPct val="83000"/>
        </a:lnSpc>
        <a:spcBef>
          <a:spcPct val="0"/>
        </a:spcBef>
        <a:buNone/>
        <a:defRPr sz="1969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125" kern="1200">
          <a:solidFill>
            <a:srgbClr val="000C2E"/>
          </a:solidFill>
          <a:latin typeface="+mn-lt"/>
          <a:ea typeface="+mn-ea"/>
          <a:cs typeface="+mn-cs"/>
        </a:defRPr>
      </a:lvl1pPr>
      <a:lvl2pPr marL="243000" indent="-129481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–"/>
        <a:defRPr sz="1013" kern="1200">
          <a:solidFill>
            <a:srgbClr val="000C2E"/>
          </a:solidFill>
          <a:latin typeface="+mn-lt"/>
          <a:ea typeface="+mn-ea"/>
          <a:cs typeface="+mn-cs"/>
        </a:defRPr>
      </a:lvl2pPr>
      <a:lvl3pPr marL="343793" indent="-91976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1125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tabLst/>
        <a:defRPr sz="1125" kern="1200">
          <a:solidFill>
            <a:srgbClr val="000C2E"/>
          </a:solidFill>
          <a:latin typeface="+mn-lt"/>
          <a:ea typeface="+mn-ea"/>
          <a:cs typeface="+mn-cs"/>
        </a:defRPr>
      </a:lvl5pPr>
      <a:lvl6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713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99" y="3166422"/>
            <a:ext cx="6048001" cy="5699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5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0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58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0" y="1040000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2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514350" rtl="0" eaLnBrk="1" latinLnBrk="0" hangingPunct="1">
        <a:lnSpc>
          <a:spcPct val="83000"/>
        </a:lnSpc>
        <a:spcBef>
          <a:spcPct val="0"/>
        </a:spcBef>
        <a:buNone/>
        <a:defRPr sz="1969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125" kern="1200">
          <a:solidFill>
            <a:srgbClr val="000C2E"/>
          </a:solidFill>
          <a:latin typeface="+mn-lt"/>
          <a:ea typeface="+mn-ea"/>
          <a:cs typeface="+mn-cs"/>
        </a:defRPr>
      </a:lvl1pPr>
      <a:lvl2pPr marL="243000" indent="-129481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–"/>
        <a:defRPr sz="1013" kern="1200">
          <a:solidFill>
            <a:srgbClr val="000C2E"/>
          </a:solidFill>
          <a:latin typeface="+mn-lt"/>
          <a:ea typeface="+mn-ea"/>
          <a:cs typeface="+mn-cs"/>
        </a:defRPr>
      </a:lvl2pPr>
      <a:lvl3pPr marL="343793" indent="-91976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1125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tabLst/>
        <a:defRPr sz="1125" kern="1200">
          <a:solidFill>
            <a:srgbClr val="000C2E"/>
          </a:solidFill>
          <a:latin typeface="+mn-lt"/>
          <a:ea typeface="+mn-ea"/>
          <a:cs typeface="+mn-cs"/>
        </a:defRPr>
      </a:lvl5pPr>
      <a:lvl6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713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ksky.sharepoint.com/sites/AMK-Sekretariat/Delte%20dokumenter/4.%20Kommunikation/Projekter/PowerPoint/Powerpoints%20til%20rettelse/Arkiv/Lasse%20-%20The%20development%20of%20Coping..pptx?web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/>
            <a:extLst>
              <a:ext uri="{FF2B5EF4-FFF2-40B4-BE49-F238E27FC236}">
                <a16:creationId xmlns:a16="http://schemas.microsoft.com/office/drawing/2014/main" id="{66CEEC20-3369-9FCB-D120-46EEC12FE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857980" cy="9906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IN" sz="2000" noProof="0" dirty="0" err="1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39484ED2-D56D-0EF5-86C3-A70C3D1D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74" y="471395"/>
            <a:ext cx="6458131" cy="1385620"/>
          </a:xfrm>
        </p:spPr>
        <p:txBody>
          <a:bodyPr>
            <a:normAutofit/>
          </a:bodyPr>
          <a:lstStyle/>
          <a:p>
            <a:r>
              <a:rPr lang="en-IN" sz="9300" dirty="0" err="1"/>
              <a:t>Årshjul</a:t>
            </a:r>
            <a:endParaRPr lang="en-IN" sz="9300" dirty="0"/>
          </a:p>
        </p:txBody>
      </p:sp>
      <p:pic>
        <p:nvPicPr>
          <p:cNvPr id="18" name="Picture 17" descr="Figur som illustrerer Årshjul. Fra januar til December.">
            <a:extLst>
              <a:ext uri="{FF2B5EF4-FFF2-40B4-BE49-F238E27FC236}">
                <a16:creationId xmlns:a16="http://schemas.microsoft.com/office/drawing/2014/main" id="{E487378F-F51F-CEE4-CF43-CFED6B88A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3" y="2306816"/>
            <a:ext cx="6504327" cy="6379984"/>
          </a:xfrm>
          <a:prstGeom prst="rect">
            <a:avLst/>
          </a:prstGeom>
        </p:spPr>
      </p:pic>
      <p:pic>
        <p:nvPicPr>
          <p:cNvPr id="20" name="Picture 19" descr="Logo: Københavns Kommune.">
            <a:extLst>
              <a:ext uri="{FF2B5EF4-FFF2-40B4-BE49-F238E27FC236}">
                <a16:creationId xmlns:a16="http://schemas.microsoft.com/office/drawing/2014/main" id="{2BE47CCF-086F-5127-98E5-EFA580D10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38" y="8514681"/>
            <a:ext cx="911638" cy="9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21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ade10d-a3e9-471e-92b7-f7367a55363c">
      <Terms xmlns="http://schemas.microsoft.com/office/infopath/2007/PartnerControls"/>
    </lcf76f155ced4ddcb4097134ff3c332f>
    <TaxCatchAll xmlns="1616dde6-71bf-4cfb-9871-007fe6400b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7BB9BBC28A004898F5D99B0C997917" ma:contentTypeVersion="14" ma:contentTypeDescription="Opret et nyt dokument." ma:contentTypeScope="" ma:versionID="7bde57f688b8efd6a79864cc0b070ebd">
  <xsd:schema xmlns:xsd="http://www.w3.org/2001/XMLSchema" xmlns:xs="http://www.w3.org/2001/XMLSchema" xmlns:p="http://schemas.microsoft.com/office/2006/metadata/properties" xmlns:ns2="1616dde6-71bf-4cfb-9871-007fe6400b8b" xmlns:ns3="7aade10d-a3e9-471e-92b7-f7367a55363c" targetNamespace="http://schemas.microsoft.com/office/2006/metadata/properties" ma:root="true" ma:fieldsID="8d7420a922603d7ec45330b43a1954cc" ns2:_="" ns3:_="">
    <xsd:import namespace="1616dde6-71bf-4cfb-9871-007fe6400b8b"/>
    <xsd:import namespace="7aade10d-a3e9-471e-92b7-f7367a553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6dde6-71bf-4cfb-9871-007fe6400b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b95a8ba-7087-42bd-bee5-ebff083419ef}" ma:internalName="TaxCatchAll" ma:showField="CatchAllData" ma:web="1616dde6-71bf-4cfb-9871-007fe6400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ade10d-a3e9-471e-92b7-f7367a553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2845874f-449b-4218-ab9f-5cc441e389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purl.org/dc/dcmitype/"/>
    <ds:schemaRef ds:uri="http://schemas.microsoft.com/office/2006/documentManagement/types"/>
    <ds:schemaRef ds:uri="1616dde6-71bf-4cfb-9871-007fe6400b8b"/>
    <ds:schemaRef ds:uri="http://purl.org/dc/terms/"/>
    <ds:schemaRef ds:uri="7aade10d-a3e9-471e-92b7-f7367a55363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95465E-AE6C-4825-BEE4-E8A0BD058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6dde6-71bf-4cfb-9871-007fe6400b8b"/>
    <ds:schemaRef ds:uri="7aade10d-a3e9-471e-92b7-f7367a55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</TotalTime>
  <Words>1</Words>
  <Application>Microsoft Office PowerPoint</Application>
  <PresentationFormat>A4 Paper (210x297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KBH</vt:lpstr>
      <vt:lpstr>Arial</vt:lpstr>
      <vt:lpstr>KBH Black</vt:lpstr>
      <vt:lpstr>KBH Medium</vt:lpstr>
      <vt:lpstr>KBH Tekst</vt:lpstr>
      <vt:lpstr>Blank</vt:lpstr>
      <vt:lpstr>UK Blank</vt:lpstr>
      <vt:lpstr>Årshjul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Årshjul</dc:title>
  <dc:creator>Nikolaj Lind Christensen</dc:creator>
  <cp:revision>12</cp:revision>
  <dcterms:created xsi:type="dcterms:W3CDTF">2021-11-17T07:56:47Z</dcterms:created>
  <dcterms:modified xsi:type="dcterms:W3CDTF">2024-04-22T05:35:43Z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0x010100337BB9BBC28A004898F5D99B0C997917</vt:lpwstr>
  </property>
</Properties>
</file>